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859DE-2425-44A9-A8A0-8FB1CD8566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663D15-5C09-44C7-AF01-5A2D8A1D5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5FE79F-C9DC-49B6-943E-7D673B864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9B098C-42FF-4D54-B67B-471AFF25F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4391FB-35FE-4F4B-B606-914E4F2EA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01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E0D754-B60D-4087-B818-2837FDF6C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FBEE7A-B128-4185-A5B5-0AA6ADBC2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4733FC-1552-461F-A4CD-D277BCDCC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5EDB12-0B36-49D0-B6E4-4F091EB2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8ABFC9-1966-431F-BA5B-D8B9F305A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2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48768EF-B333-4D18-969D-2FA28130C0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80D776-39FE-4C04-BC6E-0B94BD61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577C0D-5048-483A-BC00-F69FA4BD9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4786BB-4921-4934-9D8D-06F5BAA08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D9E6CF-F657-4F2A-87A1-FB13CD17D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70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E992E6-C481-4399-975D-FD8742D3A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BB75E2-BCA9-41DC-A4AB-54D397BB1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D96A5A-EEC0-4ED8-A5F7-BF256EA4A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8CAD4D-CFED-489B-A711-635CEC52B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AC5467-024F-4F34-95DD-3A7E7292D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38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64B6A-8E76-41DE-8330-E1C3AD1B1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20D74C-FD99-46DF-84FA-87B9FA303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29CF85-31BA-4B94-9036-41328413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752566-2192-48F8-830E-74395F17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56D8B6-09C4-4437-8E16-DFBFE7C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0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4F2C70-2DD9-4C14-8D5B-73878D4CE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FA277A-6DD5-4ECB-A30F-D08932569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F1F127-ECAE-4A66-ACA1-73CB6E2DF9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F38788-427E-4E3D-92DC-02E1997F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98C3503-F6E6-46EC-A440-7A7DCC4C8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25755F-D897-4DB6-835B-11F4DCE66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661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F9ABFE-0896-4E3B-B6E6-358481746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437ABC-6ADC-43A3-9B04-1686D83A2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E6A2080-D482-4D80-A249-3F3DC4240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90F8E35-C01B-4396-BCD2-4B1C9042F4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07C1810-7AA4-482F-B875-0FC57234CF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AB79619-CBA0-44E9-9EF4-F8F3D5A0D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53FE4F7-2A6D-46E5-B6DD-AFF3851AB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3530AEC-F5F9-45A3-AAC6-598146E7D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3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5EEB2-3708-4FBF-9ED3-377A9DA55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393138C-46F1-4109-99D9-E87A0F5ED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21CCBC-FD10-4D05-A320-D7F8A365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BAE26E-5F23-494E-9E0A-8D567E9E1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2C2F332-1928-4510-95D8-76A9CEB46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FA0867C-E731-4B64-84D9-E0F989490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CF2645D-DEDF-4FDF-ABBB-125016F1F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3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14F5B6-1DD1-4AB0-A6A7-83EB3BA93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8D4248-E6C0-40BB-ACE8-D5C004B18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DDE3F4-7D69-4A5F-B2E2-ACFA2740C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D6513A-803E-4559-AB72-1AA8B66AB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C456B8-D9CA-4A51-83B5-2A9E0AE32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87B2D3-07CF-430D-8DAF-411CCE13B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10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2F751F-4746-4C92-A50C-ED28F55EE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35D992-401C-4FB9-BF1A-C83D5E6E7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B6DB1A-653F-4D82-9082-C9EE62705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44591F-575B-4D50-A909-2E2D8DA39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5E53E5-2F75-4803-8E9D-0ABCF9A9D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1083D8-A5E4-4F8C-8B19-873E69439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12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1F845-2B1B-4CFC-BC85-D842A00FD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C42299-0B5C-4D35-BFF3-7118F3F3E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DFCD75-C251-4A71-9DCE-095EAFB0BB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5A18B-CD47-4DC4-89E5-B159078B2F5E}" type="datetimeFigureOut">
              <a:rPr lang="ru-RU" smtClean="0"/>
              <a:t>15.10.2017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A32C78-58EC-4D35-BB0E-4BB63D9BCA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531C42-652F-47CB-B159-B4CEBC8FFB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C06B7-A0F0-43F9-94B6-90A02D9315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921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E5461E-A4BD-4727-924B-94C255292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47" y="494859"/>
            <a:ext cx="8391784" cy="303532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C47C53-1DBE-46CE-900F-A26226F54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04" y="3530185"/>
            <a:ext cx="10350098" cy="135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721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9C8AF76-EABC-4937-9B91-E7EA85537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34" y="878411"/>
            <a:ext cx="9678572" cy="497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5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D5E0D37-A57C-43A2-954D-570DAB4A4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166" y="385762"/>
            <a:ext cx="8060495" cy="566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973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718AA93-1595-41DC-A10F-80A279F7C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12" y="499680"/>
            <a:ext cx="8539090" cy="498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05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ABE468-D98A-482C-82A8-D3DD33F08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009" y="156316"/>
            <a:ext cx="8890782" cy="575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948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41705B0-CB81-4F8D-BD88-E187BB735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27" y="956780"/>
            <a:ext cx="9523964" cy="445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431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DCC4D86-B740-46B4-A884-56319173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291" y="691563"/>
            <a:ext cx="9164594" cy="464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69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F75A4C5-DED8-4579-AD8E-A47C6B258A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42" y="377336"/>
            <a:ext cx="6653652" cy="424850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4B57FF-4734-481A-8AD3-DC358EC645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110" y="4866394"/>
            <a:ext cx="8979732" cy="160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42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E66214-3C48-40A4-9323-6A06C65C8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649" y="269509"/>
            <a:ext cx="6613207" cy="561686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EF515F-D411-4E15-AA5E-E56AAC08B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8858" y="5459875"/>
            <a:ext cx="4127735" cy="81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485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FB79D25-DD41-460F-B0CC-BB9F2CBBA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821" y="714228"/>
            <a:ext cx="8789443" cy="532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72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A2724B5-8B2B-463B-9347-BFAF3C92F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721" y="205373"/>
            <a:ext cx="6708165" cy="427998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232DF5-6BEC-4D14-B9EA-79C0CECD0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058" y="4628963"/>
            <a:ext cx="5223803" cy="176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1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1299BA-90F6-4426-B2A8-69727F042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053" y="599341"/>
            <a:ext cx="9432413" cy="407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66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47377C4-6358-45EA-9F4C-51405D126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419" y="664990"/>
            <a:ext cx="9399930" cy="379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18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05A6885-84F9-495B-80E7-4C36DB827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324" y="476983"/>
            <a:ext cx="5927041" cy="411406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F512A4-416C-45E7-A4C8-C9ADCFC8A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225" y="4703883"/>
            <a:ext cx="6157549" cy="1007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09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8BCCE9-0D96-4B06-982B-811AAF302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91" y="716939"/>
            <a:ext cx="8482863" cy="240608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6639DA-24DD-4E40-AC0D-5A3170EE1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402" y="3404894"/>
            <a:ext cx="5078506" cy="312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490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DBE3C08-E357-4632-9210-E76BE240A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09" y="3495015"/>
            <a:ext cx="9529420" cy="235714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C3CA3C-ED76-4251-9EC8-AB7678F50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8855" y="572745"/>
            <a:ext cx="41529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006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F2C95CA-875D-4C84-9ADC-E9CBD50EE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66" y="300697"/>
            <a:ext cx="2429682" cy="319122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8888E6-DB2A-467D-A980-9D6D37EFF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0148" y="968912"/>
            <a:ext cx="8267877" cy="18446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67B088-D6AC-4DF3-AAFE-5994CF5E85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2955" y="3007042"/>
            <a:ext cx="8210183" cy="345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6293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EC630C-0C08-4A0A-8A33-EC394A147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869" y="659423"/>
            <a:ext cx="9099640" cy="202750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690AB5-8B84-49C8-9F6E-0B94744FE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988" y="2525914"/>
            <a:ext cx="3896750" cy="4092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589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8702882-3E9F-4ADA-8FDA-052ED740C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442" y="318501"/>
            <a:ext cx="9393346" cy="499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160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E17E106-81D8-4BF5-90C8-D0E50423B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760" y="976019"/>
            <a:ext cx="9401652" cy="2484633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0666D1-7931-40B9-B08B-E8872B72B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437" y="3941591"/>
            <a:ext cx="9789913" cy="140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86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E50751-3557-47D0-9044-E8208FA19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06" y="477715"/>
            <a:ext cx="7893763" cy="346978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DD1839-5BCB-4E88-8B54-CC09AB8FE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68" y="3947501"/>
            <a:ext cx="8771542" cy="239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54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E559C90-C945-47A7-BE62-4188E5CA2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239" y="748298"/>
            <a:ext cx="9788696" cy="622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0082466-D9F1-4B21-9FDB-05CD6EE94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906" y="1119333"/>
            <a:ext cx="10297632" cy="241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4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A6A45DD-DEEE-401E-9EC1-F35C92989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191" y="742290"/>
            <a:ext cx="9699647" cy="263395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14E5FB-638F-4A71-9AEC-4870E8113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5487" y="3597445"/>
            <a:ext cx="9986892" cy="201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93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D73A5E1-0D77-465E-BAE9-9FD0EB42A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216" y="1252025"/>
            <a:ext cx="9123434" cy="381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64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5F21188-A487-494E-B8BC-151466056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654571"/>
            <a:ext cx="9119625" cy="52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37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B07DFB6-791C-4A92-B47C-4C29ED60C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394" y="180608"/>
            <a:ext cx="6691391" cy="253445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E5433A-E06D-4E8C-9B4B-2C8C3B9CE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2258" y="2893217"/>
            <a:ext cx="5518198" cy="390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483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0</Words>
  <Application>Microsoft Office PowerPoint</Application>
  <PresentationFormat>Широкоэкранный</PresentationFormat>
  <Paragraphs>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2017-10-08T21:23:23Z</dcterms:created>
  <dcterms:modified xsi:type="dcterms:W3CDTF">2017-10-15T21:24:16Z</dcterms:modified>
</cp:coreProperties>
</file>